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89750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04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01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3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48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33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1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77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99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43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6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67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4CE8E-6881-4FD8-AF4C-5CBE918BA00D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543E9-91E8-4C10-A05C-345FABB9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8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www.youtube.com/watch?v=C-QdbwkKHs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youtube.com/watch?v=7Ue43uDm6a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hyperlink" Target="https://www.youtube.com/watch?v=IvuiXSo6h3Q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Eep4yA2-WZ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Z-iZmLBH92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www.youtube.com/watch?v=jnUeQ3cfzGc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263rCiE5Cx8" TargetMode="Externa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4163" y="54742"/>
            <a:ext cx="4335674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KOSHI-WAZA</a:t>
            </a:r>
            <a:r>
              <a:rPr lang="fr-FR" sz="1600" dirty="0" smtClean="0"/>
              <a:t> (techniques de hanche)</a:t>
            </a: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863" y="784430"/>
            <a:ext cx="206154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981" y="3731031"/>
            <a:ext cx="209007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645" y="3717031"/>
            <a:ext cx="2042170" cy="290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198" y="765793"/>
            <a:ext cx="204217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133" y="3717032"/>
            <a:ext cx="202812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251" y="3717032"/>
            <a:ext cx="204563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682" y="797816"/>
            <a:ext cx="198439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68344" y="193240"/>
            <a:ext cx="1162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700" dirty="0">
                <a:hlinkClick r:id="rId9"/>
              </a:rPr>
              <a:t>https://www.youtube.com/watch?v=C-QdbwkKHsg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206960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9795" y="44623"/>
            <a:ext cx="346441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TE-WAZA</a:t>
            </a:r>
            <a:r>
              <a:rPr lang="fr-FR" sz="1600" dirty="0" smtClean="0"/>
              <a:t> (techniques de bras)</a:t>
            </a:r>
            <a:endParaRPr lang="fr-F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722" y="873016"/>
            <a:ext cx="195032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486" y="873016"/>
            <a:ext cx="1971818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70" y="873016"/>
            <a:ext cx="195101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648" y="3789040"/>
            <a:ext cx="191969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267" y="3789040"/>
            <a:ext cx="188591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60232" y="167733"/>
            <a:ext cx="1349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7"/>
              </a:rPr>
              <a:t>https://www.youtube.com/watch?v=7Ue43uDm6as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704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475" y="28863"/>
            <a:ext cx="411304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ASHI-WAZA</a:t>
            </a:r>
            <a:r>
              <a:rPr lang="fr-FR" sz="1600" dirty="0" smtClean="0"/>
              <a:t> (techniques de jambes)</a:t>
            </a:r>
            <a:endParaRPr lang="fr-FR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293368"/>
            <a:ext cx="1754913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788" y="685131"/>
            <a:ext cx="178571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5" y="4293368"/>
            <a:ext cx="1746316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86" y="685131"/>
            <a:ext cx="181871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015" y="4221088"/>
            <a:ext cx="1759297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685131"/>
            <a:ext cx="17863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555" y="4221088"/>
            <a:ext cx="1732949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551" y="3212976"/>
            <a:ext cx="1767561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685131"/>
            <a:ext cx="183566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37586" y="151973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11"/>
              </a:rPr>
              <a:t>https://www.youtube.com/watch?v=IvuiXSo6h3Q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80021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0903" y="44624"/>
            <a:ext cx="3562194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SUTEMI-WAZA</a:t>
            </a:r>
            <a:r>
              <a:rPr lang="fr-FR" sz="1600" dirty="0" smtClean="0"/>
              <a:t> (sacrifices)</a:t>
            </a:r>
            <a:endParaRPr lang="fr-FR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205071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131" y="2168015"/>
            <a:ext cx="20314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65661" y="167734"/>
            <a:ext cx="13843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4"/>
              </a:rPr>
              <a:t>https://www.youtube.com/watch?v=Eep4yA2-WZc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3530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8065" y="44624"/>
            <a:ext cx="462787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OSAEKOMI-WAZA</a:t>
            </a:r>
            <a:r>
              <a:rPr lang="fr-FR" sz="1600" dirty="0" smtClean="0"/>
              <a:t> (immobilisations)</a:t>
            </a:r>
            <a:endParaRPr lang="fr-FR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223" y="814636"/>
            <a:ext cx="2729704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29" y="3482646"/>
            <a:ext cx="2746510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484" y="3506657"/>
            <a:ext cx="2791182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002636"/>
            <a:ext cx="298548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53" y="813545"/>
            <a:ext cx="2727888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2280" y="167734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7"/>
              </a:rPr>
              <a:t>https://www.youtube.com/watch?v=Z-iZmLBH92E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7209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0293" y="44624"/>
            <a:ext cx="3803413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SHIME-WAZA</a:t>
            </a:r>
            <a:r>
              <a:rPr lang="fr-FR" sz="1600" dirty="0" smtClean="0"/>
              <a:t> (étranglements)</a:t>
            </a:r>
            <a:endParaRPr lang="fr-FR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524" y="908720"/>
            <a:ext cx="261434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96" y="908720"/>
            <a:ext cx="2588416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405" y="3645024"/>
            <a:ext cx="265561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5758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973" y="3645024"/>
            <a:ext cx="2629466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48264" y="167734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7"/>
              </a:rPr>
              <a:t>https://www.youtube.com/watch?v=jnUeQ3cfzGc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96429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0642" y="44624"/>
            <a:ext cx="4400051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KANSETSU-WAZA</a:t>
            </a:r>
            <a:r>
              <a:rPr lang="fr-FR" sz="1600" dirty="0" smtClean="0"/>
              <a:t> (Clés de coude)</a:t>
            </a:r>
            <a:endParaRPr lang="fr-FR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765024"/>
            <a:ext cx="292221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765024"/>
            <a:ext cx="298511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170" y="3717032"/>
            <a:ext cx="306505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48264" y="167734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hlinkClick r:id="rId5"/>
              </a:rPr>
              <a:t>https://www.youtube.com/watch?v=263rCiE5Cx8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46993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3848" y="35913"/>
            <a:ext cx="327307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Série A </a:t>
            </a:r>
            <a:r>
              <a:rPr lang="fr-FR" sz="1600" dirty="0" smtClean="0"/>
              <a:t>(Saisie avec les mains)</a:t>
            </a:r>
            <a:endParaRPr lang="fr-F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645024"/>
            <a:ext cx="205427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5863" y="625888"/>
            <a:ext cx="202834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25888"/>
            <a:ext cx="201026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252" y="625888"/>
            <a:ext cx="201894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195079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48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9832" y="44624"/>
            <a:ext cx="311655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dirty="0" smtClean="0"/>
              <a:t>Série B </a:t>
            </a:r>
            <a:r>
              <a:rPr lang="fr-FR" sz="1600" dirty="0" smtClean="0"/>
              <a:t>(Saisie avec les bras)</a:t>
            </a:r>
            <a:endParaRPr lang="fr-F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206501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204658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822" y="692696"/>
            <a:ext cx="202713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203681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692696"/>
            <a:ext cx="202809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9715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73</Words>
  <Application>Microsoft Office PowerPoint</Application>
  <PresentationFormat>Affichage à l'écran (4:3)</PresentationFormat>
  <Paragraphs>16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Vansteene</dc:creator>
  <cp:lastModifiedBy>Matthieu Vansteene</cp:lastModifiedBy>
  <cp:revision>20</cp:revision>
  <cp:lastPrinted>2025-03-09T16:01:05Z</cp:lastPrinted>
  <dcterms:created xsi:type="dcterms:W3CDTF">2025-03-02T11:12:03Z</dcterms:created>
  <dcterms:modified xsi:type="dcterms:W3CDTF">2025-03-09T16:46:02Z</dcterms:modified>
</cp:coreProperties>
</file>